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0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0CA38-B806-766E-FA68-4CE4C76044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480F64-C1B3-90FD-7591-9EA9BEAEE4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5DE6FC-C4FF-AA7A-DA94-7B542B43A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7024-44FE-4199-B010-1EF4DE8A2EB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D9267-3A3F-DE89-441D-3F9A1D974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26AAD-4DE9-045A-204D-EC2093337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6B774-071F-42EC-80F1-B032487A4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44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19780-0CB3-7399-590C-BDB5D38E1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B6271A-BBFD-62EF-D56C-7D4D7EE2AD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03D562-EF29-8E00-D670-C194115B7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7024-44FE-4199-B010-1EF4DE8A2EB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E61E2-008A-1B0D-7C95-32FCB6263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EA3D9D-4FBF-65EE-6A76-CFF2CB20F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6B774-071F-42EC-80F1-B032487A4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70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201348-BF0E-1249-CF49-E08106AEE4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C47CDD-9B9F-6E8B-567A-923CCC7262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837F3-AE5D-F1F9-A97C-99FCF567A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7024-44FE-4199-B010-1EF4DE8A2EB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A095CA-038B-B077-83EF-F0F179849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BF48F-F28F-4BDD-6B5C-AC3157956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6B774-071F-42EC-80F1-B032487A4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676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757B0-1E11-B333-C6FE-8F546FBFC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8B8A1-0235-3C66-1C12-96E41F614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87657-FD0A-97DE-A60B-59A9BC7D4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7024-44FE-4199-B010-1EF4DE8A2EB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A08F90-D606-8505-2340-BF8CB7000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7E849-1AAE-3D29-59F0-EBC58C616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6B774-071F-42EC-80F1-B032487A4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161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D255D-5BC7-5AA6-D75D-B6B07C786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1DCE2-D84A-D0E0-7CC5-63CDCDA52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6FD6C-384E-CD7D-0CC6-0A37DE84C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7024-44FE-4199-B010-1EF4DE8A2EB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605EB-8FED-7C4F-C4C2-FD1DB3891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270BE-226F-2347-5ECD-C1CCFC70F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6B774-071F-42EC-80F1-B032487A4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21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49DDD-948B-DA11-A054-2D19F92A3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E1B66-0E0B-1418-C321-7CC9BD292F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DE7260-3CD7-ED58-8FFB-7479215015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D79BF6-B30C-6155-89A4-3D6922830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7024-44FE-4199-B010-1EF4DE8A2EB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D3B93D-E4C7-72E2-5DCA-4C30AC0C4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C2EB6A-7BD3-DAD2-EAE8-2C5B4E978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6B774-071F-42EC-80F1-B032487A4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564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23C0E-21BC-C976-58CD-3910360B2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D3C781-53CB-C2ED-8034-53E9F4217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1AF68F-69A2-B5FB-6212-6C1507EC79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85F212-AD98-C0DF-18B9-A5334C381B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F3175F-CFA2-96C1-D855-B039FF70B6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F02ED8-CD58-F07B-94DF-15BC72924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7024-44FE-4199-B010-1EF4DE8A2EB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39BECB-F210-A2A2-A60A-75EE078A7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3C0A70-F0F4-E07C-DF81-09CB6AE81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6B774-071F-42EC-80F1-B032487A4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711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8FB57-5D24-7E17-EB19-0B6638708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DCD34-A63F-3BB4-5A97-A54D785B4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7024-44FE-4199-B010-1EF4DE8A2EB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8E8FE8-8D00-FABF-6883-FF188233E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EB991C-1D40-B03A-653B-E177CEF63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6B774-071F-42EC-80F1-B032487A4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42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F5491A-FE53-0259-46D3-5E93AFCF2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7024-44FE-4199-B010-1EF4DE8A2EB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1B9DF4-DDA2-9368-A79B-4A72126F1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4BE98F-C238-10BC-86F2-E7018CF32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6B774-071F-42EC-80F1-B032487A4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737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0753B-D449-BD80-5A78-3D7734BE9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ACB3A-5050-591F-A999-7CE449772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3D0694-4EFF-DEBB-75E6-2FD711F2A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5CC7A6-77A6-A4B6-2EBF-D58E4DD2B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7024-44FE-4199-B010-1EF4DE8A2EB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645376-BBA2-719D-9E0F-F166416A1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46939B-8788-0F9D-6FDF-C94DD1171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6B774-071F-42EC-80F1-B032487A4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824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40AF5-3FF9-AB72-9EB1-37E84E983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821445-B7CB-4CDB-56D5-0B93C98B1D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1A6FAB-00FC-C861-057E-134D2FB04F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DD67-3CF6-0BA4-4EF7-08A63B613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7024-44FE-4199-B010-1EF4DE8A2EB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438335-97E1-4B9E-A710-C2C982F91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88FEA-0065-F821-3309-7300639A0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6B774-071F-42EC-80F1-B032487A4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10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C8FA16-75F1-6BE4-324D-B2FBD0FAA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7DBC7-63E9-4E59-E83D-4ECB8C92BA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CB1A72-6173-C71E-9D63-C0B2016952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F87024-44FE-4199-B010-1EF4DE8A2EB8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7690D-FE65-AC74-6C7A-D2B75CD274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7DA5A-3FD2-6092-9A79-A153A831DF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B6B774-071F-42EC-80F1-B032487A4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99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E03BE34D-0E10-1A23-DE98-04287852488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0689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ADB31BDB-0582-3E14-42C8-324DF6C9FBB1}"/>
              </a:ext>
            </a:extLst>
          </p:cNvPr>
          <p:cNvSpPr txBox="1">
            <a:spLocks/>
          </p:cNvSpPr>
          <p:nvPr/>
        </p:nvSpPr>
        <p:spPr>
          <a:xfrm>
            <a:off x="6872140" y="471722"/>
            <a:ext cx="5127832" cy="5664628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latin typeface="Lucida Calligraphy" panose="03010101010101010101" pitchFamily="66" charset="0"/>
                <a:ea typeface="ADLaM Display" panose="020F0502020204030204" pitchFamily="2" charset="0"/>
                <a:cs typeface="ADLaM Display" panose="020F0502020204030204" pitchFamily="2" charset="0"/>
              </a:rPr>
              <a:t>Northeastern Grad Student Shabbat Dinner</a:t>
            </a:r>
          </a:p>
          <a:p>
            <a:pPr>
              <a:spcBef>
                <a:spcPts val="0"/>
              </a:spcBef>
            </a:pPr>
            <a:r>
              <a:rPr lang="en-US" b="1" dirty="0">
                <a:latin typeface="Lucida Calligraphy" panose="03010101010101010101" pitchFamily="66" charset="0"/>
                <a:ea typeface="ADLaM Display" panose="020F0502020204030204" pitchFamily="2" charset="0"/>
                <a:cs typeface="ADLaM Display" panose="020F0502020204030204" pitchFamily="2" charset="0"/>
              </a:rPr>
              <a:t>           </a:t>
            </a:r>
            <a:r>
              <a:rPr lang="en-US" sz="1800" b="1" dirty="0">
                <a:latin typeface="Lucida Calligraphy" panose="03010101010101010101" pitchFamily="66" charset="0"/>
                <a:ea typeface="ADLaM Display" panose="020F0502020204030204" pitchFamily="2" charset="0"/>
                <a:cs typeface="ADLaM Display" panose="020F0502020204030204" pitchFamily="2" charset="0"/>
              </a:rPr>
              <a:t>       </a:t>
            </a:r>
          </a:p>
          <a:p>
            <a:r>
              <a:rPr lang="en-US" sz="1600" b="1" dirty="0">
                <a:latin typeface="Lucida Calligraphy" panose="03010101010101010101" pitchFamily="66" charset="0"/>
                <a:ea typeface="ADLaM Display" panose="020F0502020204030204" pitchFamily="2" charset="0"/>
                <a:cs typeface="ADLaM Display" panose="020F0502020204030204" pitchFamily="2" charset="0"/>
              </a:rPr>
              <a:t>It’s Shabbat! Take a break from the books and join your fellow Northeastern grad students for an evening of free food and schmoozing.</a:t>
            </a:r>
          </a:p>
          <a:p>
            <a:r>
              <a:rPr lang="en-US" sz="1800" b="1" dirty="0">
                <a:latin typeface="Lucida Calligraphy" panose="03010101010101010101" pitchFamily="66" charset="0"/>
                <a:ea typeface="ADLaM Display" panose="020F0502020204030204" pitchFamily="2" charset="0"/>
                <a:cs typeface="ADLaM Display" panose="020F0502020204030204" pitchFamily="2" charset="0"/>
              </a:rPr>
              <a:t>	</a:t>
            </a:r>
          </a:p>
          <a:p>
            <a:r>
              <a:rPr lang="en-US" b="1" dirty="0">
                <a:latin typeface="Lucida Calligraphy" panose="03010101010101010101" pitchFamily="66" charset="0"/>
                <a:ea typeface="ADLaM Display" panose="020F0502020204030204" pitchFamily="2" charset="0"/>
                <a:cs typeface="ADLaM Display" panose="020F0502020204030204" pitchFamily="2" charset="0"/>
              </a:rPr>
              <a:t>September 27</a:t>
            </a:r>
            <a:r>
              <a:rPr lang="en-US" b="1" baseline="30000" dirty="0">
                <a:latin typeface="Lucida Calligraphy" panose="03010101010101010101" pitchFamily="66" charset="0"/>
                <a:ea typeface="ADLaM Display" panose="020F0502020204030204" pitchFamily="2" charset="0"/>
                <a:cs typeface="ADLaM Display" panose="020F0502020204030204" pitchFamily="2" charset="0"/>
              </a:rPr>
              <a:t>th </a:t>
            </a:r>
            <a:r>
              <a:rPr lang="en-US" b="1" dirty="0">
                <a:latin typeface="Lucida Calligraphy" panose="03010101010101010101" pitchFamily="66" charset="0"/>
                <a:ea typeface="ADLaM Display" panose="020F0502020204030204" pitchFamily="2" charset="0"/>
                <a:cs typeface="ADLaM Display" panose="020F0502020204030204" pitchFamily="2" charset="0"/>
              </a:rPr>
              <a:t>@ 7:30 pm</a:t>
            </a:r>
          </a:p>
          <a:p>
            <a:r>
              <a:rPr lang="en-US" sz="1600" b="1" dirty="0">
                <a:latin typeface="Lucida Calligraphy" panose="03010101010101010101" pitchFamily="66" charset="0"/>
                <a:ea typeface="ADLaM Display" panose="020F0502020204030204" pitchFamily="2" charset="0"/>
                <a:cs typeface="ADLaM Display" panose="020F0502020204030204" pitchFamily="2" charset="0"/>
              </a:rPr>
              <a:t>at Northeastern University Hillel</a:t>
            </a:r>
          </a:p>
          <a:p>
            <a:r>
              <a:rPr lang="en-US" sz="1600" b="1" dirty="0">
                <a:latin typeface="Lucida Calligraphy" panose="03010101010101010101" pitchFamily="66" charset="0"/>
                <a:ea typeface="ADLaM Display" panose="020F0502020204030204" pitchFamily="2" charset="0"/>
                <a:cs typeface="ADLaM Display" panose="020F0502020204030204" pitchFamily="2" charset="0"/>
              </a:rPr>
              <a:t> (</a:t>
            </a:r>
            <a:r>
              <a:rPr lang="en-US" sz="1600" b="1" dirty="0">
                <a:latin typeface="Lucida Calligraphy" panose="03010101010101010101" pitchFamily="66" charset="0"/>
              </a:rPr>
              <a:t>70 St Stephen St, Boston)</a:t>
            </a:r>
            <a:endParaRPr lang="en-US" sz="1600" b="1" dirty="0">
              <a:latin typeface="Lucida Calligraphy" panose="03010101010101010101" pitchFamily="66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endParaRPr lang="en-US" sz="1800" b="1" dirty="0">
              <a:latin typeface="Lucida Calligraphy" panose="03010101010101010101" pitchFamily="66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r>
              <a:rPr lang="en-US" sz="2000" b="1" dirty="0">
                <a:latin typeface="Lucida Calligraphy" panose="03010101010101010101" pitchFamily="66" charset="0"/>
                <a:ea typeface="ADLaM Display" panose="020F0502020204030204" pitchFamily="2" charset="0"/>
                <a:cs typeface="ADLaM Display" panose="020F0502020204030204" pitchFamily="2" charset="0"/>
              </a:rPr>
              <a:t>To register, please text </a:t>
            </a:r>
            <a:r>
              <a:rPr lang="en-US" b="1" dirty="0">
                <a:latin typeface="Lucida Calligraphy" panose="03010101010101010101" pitchFamily="66" charset="0"/>
                <a:ea typeface="ADLaM Display" panose="020F0502020204030204" pitchFamily="2" charset="0"/>
                <a:cs typeface="ADLaM Display" panose="020F0502020204030204" pitchFamily="2" charset="0"/>
              </a:rPr>
              <a:t>“GRAD” </a:t>
            </a:r>
            <a:r>
              <a:rPr lang="en-US" sz="1800" b="1" dirty="0">
                <a:latin typeface="Lucida Calligraphy" panose="03010101010101010101" pitchFamily="66" charset="0"/>
                <a:ea typeface="ADLaM Display" panose="020F0502020204030204" pitchFamily="2" charset="0"/>
                <a:cs typeface="ADLaM Display" panose="020F0502020204030204" pitchFamily="2" charset="0"/>
              </a:rPr>
              <a:t>to</a:t>
            </a:r>
            <a:r>
              <a:rPr lang="en-US" b="1" dirty="0">
                <a:latin typeface="Lucida Calligraphy" panose="03010101010101010101" pitchFamily="66" charset="0"/>
                <a:ea typeface="ADLaM Display" panose="020F0502020204030204" pitchFamily="2" charset="0"/>
                <a:cs typeface="ADLaM Display" panose="020F0502020204030204" pitchFamily="2" charset="0"/>
              </a:rPr>
              <a:t> 617-370-8587</a:t>
            </a:r>
          </a:p>
          <a:p>
            <a:pPr>
              <a:lnSpc>
                <a:spcPct val="150000"/>
              </a:lnSpc>
            </a:pPr>
            <a:endParaRPr lang="en-US" sz="1600" b="1" dirty="0">
              <a:latin typeface="Lucida Calligraphy" panose="03010101010101010101" pitchFamily="66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algn="l"/>
            <a:r>
              <a:rPr lang="en-US" sz="1200" b="1" dirty="0">
                <a:latin typeface="Lucida Calligraphy" panose="03010101010101010101" pitchFamily="66" charset="0"/>
                <a:ea typeface="ADLaM Display" panose="020F0502020204030204" pitchFamily="2" charset="0"/>
                <a:cs typeface="ADLaM Display" panose="020F0502020204030204" pitchFamily="2" charset="0"/>
              </a:rPr>
              <a:t>*All food will be strictly kosher. This event is graciously sponsored by Northeastern University Hillel.</a:t>
            </a:r>
            <a:endParaRPr lang="en-US" sz="1400" b="1" dirty="0">
              <a:latin typeface="Lucida Calligraphy" panose="03010101010101010101" pitchFamily="66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979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78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Lucida Calligraphy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Arianna Unger</dc:creator>
  <cp:lastModifiedBy>Josh Sander</cp:lastModifiedBy>
  <cp:revision>2</cp:revision>
  <dcterms:created xsi:type="dcterms:W3CDTF">2024-09-17T18:16:22Z</dcterms:created>
  <dcterms:modified xsi:type="dcterms:W3CDTF">2024-09-23T15:41:15Z</dcterms:modified>
</cp:coreProperties>
</file>